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32"/>
  </p:notesMasterIdLst>
  <p:sldIdLst>
    <p:sldId id="295" r:id="rId14"/>
    <p:sldId id="370" r:id="rId15"/>
    <p:sldId id="342" r:id="rId16"/>
    <p:sldId id="343" r:id="rId17"/>
    <p:sldId id="324" r:id="rId18"/>
    <p:sldId id="341" r:id="rId19"/>
    <p:sldId id="344" r:id="rId20"/>
    <p:sldId id="345" r:id="rId21"/>
    <p:sldId id="346" r:id="rId22"/>
    <p:sldId id="347" r:id="rId23"/>
    <p:sldId id="348" r:id="rId24"/>
    <p:sldId id="349" r:id="rId25"/>
    <p:sldId id="325" r:id="rId26"/>
    <p:sldId id="334" r:id="rId27"/>
    <p:sldId id="330" r:id="rId28"/>
    <p:sldId id="356" r:id="rId29"/>
    <p:sldId id="372" r:id="rId30"/>
    <p:sldId id="3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114" d="100"/>
          <a:sy n="114" d="100"/>
        </p:scale>
        <p:origin x="2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3/26/2018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3/26/2018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3/26/2018 1:35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368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84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839014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9"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5" Type="http://schemas.openxmlformats.org/officeDocument/2006/relationships/hyperlink" Target="https://www.meetup.com/The-RI-Microsoft-BIUG/events/248871735/"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5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4.xml"/><Relationship Id="rId1" Type="http://schemas.openxmlformats.org/officeDocument/2006/relationships/slideLayout" Target="../slideLayouts/slideLayout57.xml"/><Relationship Id="rId5" Type="http://schemas.openxmlformats.org/officeDocument/2006/relationships/image" Target="../media/image60.jpg"/><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3.xml"/><Relationship Id="rId1" Type="http://schemas.openxmlformats.org/officeDocument/2006/relationships/slideLayout" Target="../slideLayouts/slideLayout143.xml"/><Relationship Id="rId6" Type="http://schemas.openxmlformats.org/officeDocument/2006/relationships/image" Target="../media/image32.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15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5793337"/>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8" name="Rectangle 7">
            <a:extLst>
              <a:ext uri="{FF2B5EF4-FFF2-40B4-BE49-F238E27FC236}">
                <a16:creationId xmlns:a16="http://schemas.microsoft.com/office/drawing/2014/main" id="{C7B7DA44-709A-485C-8241-7514CC91F292}"/>
              </a:ext>
            </a:extLst>
          </p:cNvPr>
          <p:cNvSpPr/>
          <p:nvPr/>
        </p:nvSpPr>
        <p:spPr>
          <a:xfrm>
            <a:off x="215317" y="6243317"/>
            <a:ext cx="7639574" cy="369332"/>
          </a:xfrm>
          <a:prstGeom prst="rect">
            <a:avLst/>
          </a:prstGeom>
        </p:spPr>
        <p:txBody>
          <a:bodyPr wrap="square">
            <a:spAutoFit/>
          </a:bodyPr>
          <a:lstStyle/>
          <a:p>
            <a:r>
              <a:rPr lang="en-US" dirty="0">
                <a:hlinkClick r:id="rId5"/>
              </a:rPr>
              <a:t>https://www.meetup.com/The-RI-Microsoft-BIUG/events/248871735/</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DF0D2-E4B4-4287-B561-C58A93B445CE}"/>
              </a:ext>
            </a:extLst>
          </p:cNvPr>
          <p:cNvPicPr>
            <a:picLocks noChangeAspect="1"/>
          </p:cNvPicPr>
          <p:nvPr/>
        </p:nvPicPr>
        <p:blipFill>
          <a:blip r:embed="rId3"/>
          <a:stretch>
            <a:fillRect/>
          </a:stretch>
        </p:blipFill>
        <p:spPr>
          <a:xfrm>
            <a:off x="889233" y="613444"/>
            <a:ext cx="9714451" cy="5464379"/>
          </a:xfrm>
          <a:prstGeom prst="rect">
            <a:avLst/>
          </a:prstGeom>
        </p:spPr>
      </p:pic>
    </p:spTree>
    <p:extLst>
      <p:ext uri="{BB962C8B-B14F-4D97-AF65-F5344CB8AC3E}">
        <p14:creationId xmlns:p14="http://schemas.microsoft.com/office/powerpoint/2010/main" val="865110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51380" y="1450513"/>
            <a:ext cx="9859116" cy="552758"/>
          </a:xfrm>
        </p:spPr>
        <p:txBody>
          <a:bodyPr/>
          <a:lstStyle/>
          <a:p>
            <a:r>
              <a:rPr lang="en-US" sz="3600" b="1" dirty="0">
                <a:latin typeface="Arial" panose="020B0604020202020204" pitchFamily="34" charset="0"/>
                <a:cs typeface="Arial" panose="020B0604020202020204" pitchFamily="34" charset="0"/>
              </a:rPr>
              <a:t>Azure Databrick: A Brief Introduction</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84417" y="2035913"/>
            <a:ext cx="5396521" cy="4003201"/>
          </a:xfrm>
          <a:prstGeom prst="rect">
            <a:avLst/>
          </a:prstGeom>
        </p:spPr>
      </p:pic>
      <p:pic>
        <p:nvPicPr>
          <p:cNvPr id="4" name="Picture 3" descr="A person smiling for the camera&#10;&#10;Description generated with very high confidence">
            <a:extLst>
              <a:ext uri="{FF2B5EF4-FFF2-40B4-BE49-F238E27FC236}">
                <a16:creationId xmlns:a16="http://schemas.microsoft.com/office/drawing/2014/main" id="{C94C97FA-662A-4246-AAF4-FC4074253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50" y="3342416"/>
            <a:ext cx="1744563" cy="1744563"/>
          </a:xfrm>
          <a:prstGeom prst="rect">
            <a:avLst/>
          </a:prstGeom>
        </p:spPr>
      </p:pic>
      <p:sp>
        <p:nvSpPr>
          <p:cNvPr id="6" name="Rectangle 5">
            <a:extLst>
              <a:ext uri="{FF2B5EF4-FFF2-40B4-BE49-F238E27FC236}">
                <a16:creationId xmlns:a16="http://schemas.microsoft.com/office/drawing/2014/main" id="{224D6E49-8E23-4670-A305-8A8BB6D3D1D2}"/>
              </a:ext>
            </a:extLst>
          </p:cNvPr>
          <p:cNvSpPr/>
          <p:nvPr/>
        </p:nvSpPr>
        <p:spPr>
          <a:xfrm>
            <a:off x="4558017" y="5086979"/>
            <a:ext cx="6096000" cy="800219"/>
          </a:xfrm>
          <a:prstGeom prst="rect">
            <a:avLst/>
          </a:prstGeom>
        </p:spPr>
        <p:txBody>
          <a:bodyPr>
            <a:spAutoFit/>
          </a:bodyPr>
          <a:lstStyle/>
          <a:p>
            <a:r>
              <a:rPr lang="en-US" sz="2800" spc="100" dirty="0">
                <a:cs typeface="Segoe UI Semibold" charset="0"/>
              </a:rPr>
              <a:t>Bryan Cafferky</a:t>
            </a:r>
            <a:br>
              <a:rPr lang="en-US" sz="2800" spc="100" dirty="0">
                <a:cs typeface="Segoe UI Semibold" charset="0"/>
              </a:rPr>
            </a:br>
            <a:r>
              <a:rPr lang="en-US" i="1" spc="100" dirty="0">
                <a:cs typeface="Segoe UI Semibold" charset="0"/>
              </a:rPr>
              <a:t>Technical Solutions Professional</a:t>
            </a:r>
            <a:endParaRPr lang="en-US" dirty="0"/>
          </a:p>
        </p:txBody>
      </p:sp>
    </p:spTree>
    <p:extLst>
      <p:ext uri="{BB962C8B-B14F-4D97-AF65-F5344CB8AC3E}">
        <p14:creationId xmlns:p14="http://schemas.microsoft.com/office/powerpoint/2010/main" val="436468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Props1.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2.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3.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DFDF5CB5-7D37-4314-855D-FE9174FEA959}">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b3bc04a5-d503-43b1-b98c-a8cf663329d9"/>
    <ds:schemaRef ds:uri="http://schemas.microsoft.com/sharepoint/v3"/>
    <ds:schemaRef ds:uri="http://purl.org/dc/terms/"/>
    <ds:schemaRef ds:uri="http://schemas.microsoft.com/office/infopath/2007/PartnerControls"/>
    <ds:schemaRef ds:uri="230e9df3-be65-4c73-a93b-d1236ebd677e"/>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13410</TotalTime>
  <Words>1549</Words>
  <Application>Microsoft Office PowerPoint</Application>
  <PresentationFormat>Widescreen</PresentationFormat>
  <Paragraphs>312</Paragraphs>
  <Slides>18</Slides>
  <Notes>18</Notes>
  <HiddenSlides>8</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42" baseType="lpstr">
      <vt:lpstr>ＭＳ Ｐゴシック</vt:lpstr>
      <vt:lpstr>ＭＳ Ｐゴシック</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Technical Solutions Professional</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Wrapping Up</vt:lpstr>
      <vt:lpstr>PowerPoint Presentation</vt:lpstr>
      <vt:lpstr>Azure Databrick: A Brief 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cp:lastModifiedBy>
  <cp:revision>56</cp:revision>
  <dcterms:created xsi:type="dcterms:W3CDTF">2017-10-30T23:38:41Z</dcterms:created>
  <dcterms:modified xsi:type="dcterms:W3CDTF">2018-04-01T16:43:36Z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